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 /><Relationship Id="rId7"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12/10/2020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9944184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747050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52086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431909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12/10/2020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266383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96286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874773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161120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61540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809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2916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12/10/2020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017291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C1B89-8731-D343-8FDC-28D43768D966}"/>
              </a:ext>
            </a:extLst>
          </p:cNvPr>
          <p:cNvSpPr>
            <a:spLocks noGrp="1"/>
          </p:cNvSpPr>
          <p:nvPr>
            <p:ph type="title"/>
          </p:nvPr>
        </p:nvSpPr>
        <p:spPr/>
        <p:txBody>
          <a:bodyPr/>
          <a:lstStyle/>
          <a:p>
            <a:r>
              <a:rPr lang="ar-SA" b="1" i="1"/>
              <a:t>Everyman </a:t>
            </a:r>
            <a:r>
              <a:rPr lang="ar-SA"/>
              <a:t> part 2  (74-67 ) </a:t>
            </a:r>
            <a:endParaRPr lang="en-US" b="1" i="1"/>
          </a:p>
        </p:txBody>
      </p:sp>
      <p:sp>
        <p:nvSpPr>
          <p:cNvPr id="3" name="Subtitle 2">
            <a:extLst>
              <a:ext uri="{FF2B5EF4-FFF2-40B4-BE49-F238E27FC236}">
                <a16:creationId xmlns:a16="http://schemas.microsoft.com/office/drawing/2014/main" id="{EF49AE24-2268-134D-8DC7-25ED9562EAA4}"/>
              </a:ext>
            </a:extLst>
          </p:cNvPr>
          <p:cNvSpPr>
            <a:spLocks noGrp="1"/>
          </p:cNvSpPr>
          <p:nvPr>
            <p:ph idx="1"/>
          </p:nvPr>
        </p:nvSpPr>
        <p:spPr>
          <a:xfrm>
            <a:off x="1371600" y="1583377"/>
            <a:ext cx="9601200" cy="4898571"/>
          </a:xfrm>
        </p:spPr>
        <p:txBody>
          <a:bodyPr/>
          <a:lstStyle/>
          <a:p>
            <a:r>
              <a:rPr lang="ar-SA"/>
              <a:t>Everyman, after his encounter with Death, resorts to his friends and relatives to ask their advice  and maybe  their companionship in his one way journey.  He at first listens to cheerful words and good promises  to be with him in life and afterlife, even to hell.</a:t>
            </a:r>
          </a:p>
          <a:p>
            <a:r>
              <a:rPr lang="ar-SA"/>
              <a:t>                 FELLOWSHIP.  And so ye shall evermore;</a:t>
            </a:r>
          </a:p>
          <a:p>
            <a:r>
              <a:rPr lang="ar-SA"/>
              <a:t>                            For, in faith, and thou go to Hell</a:t>
            </a:r>
          </a:p>
          <a:p>
            <a:r>
              <a:rPr lang="ar-SA"/>
              <a:t>                           I will not forsake the by the way!</a:t>
            </a:r>
          </a:p>
          <a:p>
            <a:r>
              <a:rPr lang="ar-SA"/>
              <a:t>But once Everyman points out the nature of his journey  and his inevitable stand in front of God to give his account of his life on earth and how he spends it. Fellowship, Kindred, and Cousin all feel fear and distress, and express their incapability of companionship.  They sooner say farewell to Everyman. </a:t>
            </a:r>
          </a:p>
          <a:p>
            <a:r>
              <a:rPr lang="ar-SA"/>
              <a:t>     Everyman  rushes to Goods—his most love and pleasure.  However, they shock him again and explain how he is deceived  by them. They are only lent to him ; perhaps  he may use them modestly.  He may give the poor the charity .</a:t>
            </a:r>
            <a:endParaRPr lang="en-US"/>
          </a:p>
        </p:txBody>
      </p:sp>
    </p:spTree>
    <p:extLst>
      <p:ext uri="{BB962C8B-B14F-4D97-AF65-F5344CB8AC3E}">
        <p14:creationId xmlns:p14="http://schemas.microsoft.com/office/powerpoint/2010/main" val="246106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ED8C7D-ABC0-7047-A6A1-11C1D54618A6}"/>
              </a:ext>
            </a:extLst>
          </p:cNvPr>
          <p:cNvSpPr>
            <a:spLocks noGrp="1"/>
          </p:cNvSpPr>
          <p:nvPr>
            <p:ph idx="1"/>
          </p:nvPr>
        </p:nvSpPr>
        <p:spPr>
          <a:xfrm>
            <a:off x="1335973" y="544286"/>
            <a:ext cx="10477499" cy="5764480"/>
          </a:xfrm>
        </p:spPr>
        <p:txBody>
          <a:bodyPr/>
          <a:lstStyle/>
          <a:p>
            <a:r>
              <a:rPr lang="ar-SA"/>
              <a:t>        GOODS.  Nay,</a:t>
            </a:r>
            <a:r>
              <a:rPr lang="ar-SA" i="1"/>
              <a:t>EVERYMAN </a:t>
            </a:r>
            <a:r>
              <a:rPr lang="ar-SA"/>
              <a:t>, I sing another song,</a:t>
            </a:r>
          </a:p>
          <a:p>
            <a:r>
              <a:rPr lang="ar-SA"/>
              <a:t>              I follow no man in such voyages;</a:t>
            </a:r>
          </a:p>
          <a:p>
            <a:pPr marL="0" indent="0">
              <a:buNone/>
            </a:pPr>
            <a:r>
              <a:rPr lang="ar-SA"/>
              <a:t>................ ...... ..............                     </a:t>
            </a:r>
          </a:p>
          <a:p>
            <a:pPr marL="0" indent="0">
              <a:buNone/>
            </a:pPr>
            <a:r>
              <a:rPr lang="ar-SA"/>
              <a:t>              But if thou had loved moderately  during,</a:t>
            </a:r>
          </a:p>
          <a:p>
            <a:pPr marL="0" indent="0">
              <a:buNone/>
            </a:pPr>
            <a:r>
              <a:rPr lang="ar-SA"/>
              <a:t>              As, to the poor give part of me,</a:t>
            </a:r>
          </a:p>
          <a:p>
            <a:pPr marL="0" indent="0">
              <a:buNone/>
            </a:pPr>
            <a:r>
              <a:rPr lang="ar-SA"/>
              <a:t>             Then shouldst thou not in this dolour be,</a:t>
            </a:r>
          </a:p>
          <a:p>
            <a:pPr marL="0" indent="0">
              <a:buNone/>
            </a:pPr>
            <a:r>
              <a:rPr lang="ar-SA"/>
              <a:t>             Nor in this great sorrow  care (72 – 73) </a:t>
            </a:r>
          </a:p>
          <a:p>
            <a:pPr marL="0" indent="0">
              <a:buNone/>
            </a:pPr>
            <a:r>
              <a:rPr lang="ar-SA"/>
              <a:t>Everyman  becomes convinced of his deception and puts the blame on himself  and what he did in his days in life. He remembers his good deeds in spite of his knowledge of how fewer they are.</a:t>
            </a:r>
          </a:p>
          <a:p>
            <a:pPr marL="0" indent="0">
              <a:buNone/>
            </a:pPr>
            <a:r>
              <a:rPr lang="ar-SA"/>
              <a:t>     Such section shows how actions are complicated from an unready and shocked self to a person whose mind becomes sure of his lure and tries to figure out the reality of his situation and on whom he should depend. The proud ignorant man faded away, and glimpses of repentance  grow on the surface.  It is the first time that blame may find a place in Everyman ‘s thinking.  A way  to understanding  comes to appear  and shows itself </a:t>
            </a:r>
          </a:p>
          <a:p>
            <a:pPr marL="0" indent="0">
              <a:buNone/>
            </a:pPr>
            <a:r>
              <a:rPr lang="ar-SA"/>
              <a:t>This part throws light upon the characters of Fellowship, Kindred, Cousin, and Goods.</a:t>
            </a:r>
            <a:endParaRPr lang="en-US"/>
          </a:p>
        </p:txBody>
      </p:sp>
    </p:spTree>
    <p:extLst>
      <p:ext uri="{BB962C8B-B14F-4D97-AF65-F5344CB8AC3E}">
        <p14:creationId xmlns:p14="http://schemas.microsoft.com/office/powerpoint/2010/main" val="254360237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Slides>
  <Notes>0</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Crop</vt:lpstr>
      <vt:lpstr>Everyman  part 2  (74-67 )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Boody20162019@outlook.com</dc:creator>
  <cp:lastModifiedBy>Boody20162019@outlook.com</cp:lastModifiedBy>
  <cp:revision>2</cp:revision>
  <dcterms:created xsi:type="dcterms:W3CDTF">2020-12-09T23:22:54Z</dcterms:created>
  <dcterms:modified xsi:type="dcterms:W3CDTF">2020-12-10T00:43:11Z</dcterms:modified>
</cp:coreProperties>
</file>